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212584-FFFF-455A-9232-E1378A0300C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9C57A9-532E-4933-BFC8-07FDEF540A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6254" y="4581128"/>
            <a:ext cx="7175351" cy="1793167"/>
          </a:xfrm>
        </p:spPr>
        <p:txBody>
          <a:bodyPr/>
          <a:lstStyle/>
          <a:p>
            <a:r>
              <a:rPr lang="ru-RU" dirty="0" smtClean="0"/>
              <a:t>Как отдохнуть за 5 минут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5245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2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445224"/>
            <a:ext cx="6512511" cy="1143000"/>
          </a:xfrm>
        </p:spPr>
        <p:txBody>
          <a:bodyPr/>
          <a:lstStyle/>
          <a:p>
            <a:r>
              <a:rPr lang="ru-RU" dirty="0"/>
              <a:t>Питание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12968" cy="50405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Выпейте </a:t>
            </a:r>
            <a:r>
              <a:rPr lang="ru-RU" b="1" dirty="0"/>
              <a:t>зеленый чай</a:t>
            </a:r>
            <a:r>
              <a:rPr lang="ru-RU" dirty="0"/>
              <a:t>. Травяной чай обладает отличным расслабляющим действием. Зеленый чай является источником L-</a:t>
            </a:r>
            <a:r>
              <a:rPr lang="ru-RU" dirty="0" err="1"/>
              <a:t>теанина</a:t>
            </a:r>
            <a:r>
              <a:rPr lang="ru-RU" dirty="0"/>
              <a:t>, который помогает избавиться от гнева. Вскипятите воду, заварите чай и сделайте успокаивающий глоток — это займет всего пару минут.</a:t>
            </a:r>
          </a:p>
          <a:p>
            <a:r>
              <a:rPr lang="ru-RU" b="1" dirty="0"/>
              <a:t>Плитка шоколада</a:t>
            </a:r>
            <a:r>
              <a:rPr lang="ru-RU" dirty="0"/>
              <a:t>. Несколько кусочков черного шоколада поможет избежать стресс и повысит настроение. Темный шоколад регулирует уровни гормона стресса кортизола и стабилизирует обмен веществ, однако учтите, что злоупотреблять этим не желательно.</a:t>
            </a:r>
          </a:p>
          <a:p>
            <a:r>
              <a:rPr lang="ru-RU" b="1" dirty="0"/>
              <a:t>Несколько ложек меда</a:t>
            </a:r>
            <a:r>
              <a:rPr lang="ru-RU" dirty="0"/>
              <a:t>: Этот продукт является не только природным увлажнителем кожи и антибиотиком, но и снижает возбуждение, то есть является отличным средством от тревоги и депрессии.</a:t>
            </a:r>
          </a:p>
          <a:p>
            <a:r>
              <a:rPr lang="ru-RU" b="1" dirty="0"/>
              <a:t>Съешьте манго</a:t>
            </a:r>
            <a:r>
              <a:rPr lang="ru-RU" dirty="0"/>
              <a:t>: Возьмите тропический отпуск, не покидая своего рабочего места. Сочный, ароматный манго содержит вещество под названием </a:t>
            </a:r>
            <a:r>
              <a:rPr lang="ru-RU" dirty="0" err="1"/>
              <a:t>линалоол</a:t>
            </a:r>
            <a:r>
              <a:rPr lang="ru-RU" dirty="0"/>
              <a:t>, который помогает снизить уровень стресса. Не беспокойтесь о соке, текущем по рукам — это стоит того.</a:t>
            </a:r>
          </a:p>
          <a:p>
            <a:r>
              <a:rPr lang="ru-RU" b="1" dirty="0"/>
              <a:t>Пожуйте жвачку</a:t>
            </a:r>
            <a:r>
              <a:rPr lang="ru-RU" dirty="0"/>
              <a:t>: Ментоловая, фруктовая или с любым вкусом, который вам нравится. Это на удивление простой и действенный способ победить стресс. Всего несколько минут жевания может уменьшить беспокойство и снизить уровень кортизола.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996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512511" cy="1143000"/>
          </a:xfrm>
        </p:spPr>
        <p:txBody>
          <a:bodyPr/>
          <a:lstStyle/>
          <a:p>
            <a:pPr algn="l"/>
            <a:r>
              <a:rPr lang="ru-RU" dirty="0"/>
              <a:t>Внутренний мир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70" y="1474876"/>
            <a:ext cx="8928992" cy="5400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Положите </a:t>
            </a:r>
            <a:r>
              <a:rPr lang="ru-RU" b="1" dirty="0"/>
              <a:t>голову на подушку</a:t>
            </a:r>
            <a:r>
              <a:rPr lang="ru-RU" dirty="0"/>
              <a:t>: Есть дни, когда единственное, что нам действительно нужно — это хороший, долгий сон. К сожалению, если вы на работе, то это, как правило, невозможно. Но если у вас есть подушка, то вы уже на пути к релаксации. Попробуйте расслабиться следующим образом: положите голову на подушку на несколько минут и представьте, что она как губка высасывает все ваши заботы.</a:t>
            </a:r>
          </a:p>
          <a:p>
            <a:r>
              <a:rPr lang="ru-RU" b="1" dirty="0"/>
              <a:t>Медитация</a:t>
            </a:r>
            <a:r>
              <a:rPr lang="ru-RU" dirty="0"/>
              <a:t>: Не нужно убегать в горы, всего несколько минут в спокойном тихом месте достаточно, чтобы пожинать плоды медитации. Есть разные техники медитации, чтобы почувствовать себя отдохнувшим и спокойным. Найдите удобное и тихое место, сконцентрируйтесь на своем дыхании и почувствуйте, что все тревоги начинают исчезать.</a:t>
            </a:r>
          </a:p>
          <a:p>
            <a:r>
              <a:rPr lang="ru-RU" b="1" dirty="0"/>
              <a:t>Помним о дыхании</a:t>
            </a:r>
            <a:r>
              <a:rPr lang="ru-RU" dirty="0"/>
              <a:t>: Есть ли более простой способ расслабиться? Медленное, глубокое дыхание может помочь понизить артериальное давление и частоту сердечных сокращений. Для разнообразия, попробуйте дыхание </a:t>
            </a:r>
            <a:r>
              <a:rPr lang="ru-RU" dirty="0" err="1"/>
              <a:t>пранаяма</a:t>
            </a:r>
            <a:r>
              <a:rPr lang="ru-RU" dirty="0"/>
              <a:t>. Этот </a:t>
            </a:r>
            <a:r>
              <a:rPr lang="ru-RU" dirty="0" err="1"/>
              <a:t>йогический</a:t>
            </a:r>
            <a:r>
              <a:rPr lang="ru-RU" dirty="0"/>
              <a:t> метод включает в себя дыхание сначала через одну ноздрю, а затем другую, и применяется чтобы уменьшить беспокойство.</a:t>
            </a:r>
          </a:p>
          <a:p>
            <a:r>
              <a:rPr lang="ru-RU" b="1" dirty="0"/>
              <a:t>Попробуйте прогрессивную релаксацию</a:t>
            </a:r>
            <a:r>
              <a:rPr lang="ru-RU" dirty="0"/>
              <a:t>: Напряжены? Используйте метод прогрессивной релаксации для того, чтобы научиться расслабляться в любых условиях. Этот метод состоит в поэтапном обучении выборочному </a:t>
            </a:r>
            <a:r>
              <a:rPr lang="ru-RU" dirty="0" smtClean="0"/>
              <a:t>напряжению </a:t>
            </a:r>
            <a:r>
              <a:rPr lang="ru-RU" dirty="0"/>
              <a:t>и расслаблению определенных видов мышц.</a:t>
            </a:r>
          </a:p>
          <a:p>
            <a:r>
              <a:rPr lang="ru-RU" b="1" dirty="0"/>
              <a:t>Счет назад</a:t>
            </a:r>
            <a:r>
              <a:rPr lang="ru-RU" dirty="0"/>
              <a:t>: Да, этот метод известен всем и каждому, но он действительно работает. Попробуйте несколько раз посчитать в прямом и обратном направлении. Вашему мозгу будет не до волнений, если он занят цифрами.</a:t>
            </a:r>
          </a:p>
          <a:p>
            <a:r>
              <a:rPr lang="ru-RU" b="1" dirty="0"/>
              <a:t>Закройте глаза</a:t>
            </a:r>
            <a:r>
              <a:rPr lang="ru-RU" dirty="0"/>
              <a:t>: Если вы можете закрыть глаза, то все в порядке. Просто отгородитесь от шума офиса или хаоса улицы за защитой плотно сомкнутых век. Это простой способ восстановить спокойствие и внимание.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526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5709985"/>
            <a:ext cx="6512511" cy="1143000"/>
          </a:xfrm>
        </p:spPr>
        <p:txBody>
          <a:bodyPr/>
          <a:lstStyle/>
          <a:p>
            <a:r>
              <a:rPr lang="ru-RU" dirty="0"/>
              <a:t>Релаксация тела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352928" cy="482453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Сделайте </a:t>
            </a:r>
            <a:r>
              <a:rPr lang="ru-RU" b="1" dirty="0"/>
              <a:t>себе массаж рук</a:t>
            </a:r>
            <a:r>
              <a:rPr lang="ru-RU" dirty="0"/>
              <a:t>: Разумеется, вы не сможете воспользоваться услугами профессионального массажиста на своем рабочем месте. Но сделать себе массаж рук вполне возможно. Особенно это будет полезно для людей, проводящих много времени перед клавиатурой. А если есть чуть больше пяти минут, то вполне можно сделать себе массаж шеи и даже спины.</a:t>
            </a:r>
          </a:p>
          <a:p>
            <a:r>
              <a:rPr lang="ru-RU" b="1" dirty="0"/>
              <a:t>Попробуйте акупрессуру</a:t>
            </a:r>
            <a:r>
              <a:rPr lang="ru-RU" dirty="0"/>
              <a:t>: Акупрессура — это точечный массаж, обязанный своим рождением древней китайской медицине. Этот метод является менее болезненным и совершенно безопасным, при этом везде применимым и легко доступным для освоения любым человеком.</a:t>
            </a:r>
          </a:p>
          <a:p>
            <a:r>
              <a:rPr lang="ru-RU" b="1" dirty="0"/>
              <a:t>Покатайтесь на теннисном мячике</a:t>
            </a:r>
            <a:r>
              <a:rPr lang="ru-RU" dirty="0"/>
              <a:t>: Скиньте обувь и покатайте ступней обычный теннисный мячик. Получится отличный импровизированный массаж ног. Особенно это приятно, если вам приходится носить обувь на высоком каблуке.</a:t>
            </a:r>
          </a:p>
          <a:p>
            <a:r>
              <a:rPr lang="ru-RU" b="1" dirty="0"/>
              <a:t>Намочите холодной водой запястья</a:t>
            </a:r>
            <a:r>
              <a:rPr lang="ru-RU" dirty="0"/>
              <a:t>: Если вы чувствуете, что сейчас взорветесь, то пойдите в туалетную комнату и просто смочите себе холодной водой запястья и место за мочками ушей. Это поможет быстро успокоиться и снять напряжение.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19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algn="l"/>
            <a:r>
              <a:rPr lang="ru-RU" dirty="0"/>
              <a:t>Новая среда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72816"/>
            <a:ext cx="7992888" cy="46085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Побудьте </a:t>
            </a:r>
            <a:r>
              <a:rPr lang="ru-RU" b="1" dirty="0"/>
              <a:t>один</a:t>
            </a:r>
            <a:r>
              <a:rPr lang="ru-RU" dirty="0"/>
              <a:t>: не каждый нуждается в лесной хижине, но пять минут одиночества поможет вам собраться с мыслями и очистить голову.</a:t>
            </a:r>
          </a:p>
          <a:p>
            <a:r>
              <a:rPr lang="ru-RU" b="1" dirty="0"/>
              <a:t>Создайте себе зону </a:t>
            </a:r>
            <a:r>
              <a:rPr lang="ru-RU" b="1" dirty="0" err="1"/>
              <a:t>Zen</a:t>
            </a:r>
            <a:r>
              <a:rPr lang="ru-RU" dirty="0"/>
              <a:t>: найдите или создайте себе специальное место для расслабления. Это место, где вас точно никто и ничто не побеспокоит. Возможно это будет удобное кресло в холле или уединенная скамейка во дворе — главное, чтобы оно ассоциировалось у вас с покоем и отдыхом.</a:t>
            </a:r>
          </a:p>
          <a:p>
            <a:r>
              <a:rPr lang="ru-RU" b="1" dirty="0"/>
              <a:t>Посмотрите в окно</a:t>
            </a:r>
            <a:r>
              <a:rPr lang="ru-RU" dirty="0"/>
              <a:t>: Если вы постоянно смотрите в экран телевизора или монитор, то пятиминутное созерцание реальной жизни за окном может здорово очистить ваше сознание.</a:t>
            </a:r>
          </a:p>
          <a:p>
            <a:r>
              <a:rPr lang="ru-RU" b="1" dirty="0"/>
              <a:t>Наведите порядок</a:t>
            </a:r>
            <a:r>
              <a:rPr lang="ru-RU" dirty="0"/>
              <a:t>: Окружающий вас ежедневный беспорядок может быть гораздо более сильной причиной для раздражения, чем вы думаете. Хаос на столе очень часто является отражением хаоса в вашей голове. Уберите все лишнее, наведите порядок в необходимом и вы увидите насколько благотворно это на вас подействует.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42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17232"/>
            <a:ext cx="6512511" cy="1143000"/>
          </a:xfrm>
        </p:spPr>
        <p:txBody>
          <a:bodyPr/>
          <a:lstStyle/>
          <a:p>
            <a:r>
              <a:rPr lang="ru-RU" dirty="0"/>
              <a:t>Упражнения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04664"/>
            <a:ext cx="7920880" cy="453650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Растяжка</a:t>
            </a:r>
            <a:r>
              <a:rPr lang="ru-RU" dirty="0"/>
              <a:t>: У вас при этом слове возникает образ спортивного зала и изящные гимнастки в шпагате? Это вовсе не обязательно — растянуться можно даже не вставая со своего рабочего места. Попробуйте хорошенько потянуться вверх и в стороны, различные вращения корпусом, наклоны или, например, этот комплекс.</a:t>
            </a:r>
          </a:p>
          <a:p>
            <a:r>
              <a:rPr lang="ru-RU" b="1" dirty="0"/>
              <a:t>Йога:</a:t>
            </a:r>
            <a:r>
              <a:rPr lang="ru-RU" dirty="0"/>
              <a:t> Многие думают, что йога это очень сложно и не совсем подходит для шумного города. Однако это совсем не так. Йога представляет собой отличный способ взять под контроль не только свое тело, но и разум.</a:t>
            </a:r>
          </a:p>
          <a:p>
            <a:r>
              <a:rPr lang="ru-RU" b="1" dirty="0"/>
              <a:t>Бег на месте</a:t>
            </a:r>
            <a:r>
              <a:rPr lang="ru-RU" dirty="0"/>
              <a:t>: Попробуйте бег на месте в течение нескольких минут, чтобы получить </a:t>
            </a:r>
            <a:r>
              <a:rPr lang="ru-RU" dirty="0" err="1"/>
              <a:t>вброс</a:t>
            </a:r>
            <a:r>
              <a:rPr lang="ru-RU" dirty="0"/>
              <a:t> </a:t>
            </a:r>
            <a:r>
              <a:rPr lang="ru-RU" dirty="0" err="1"/>
              <a:t>эндорфинов</a:t>
            </a:r>
            <a:r>
              <a:rPr lang="ru-RU" dirty="0"/>
              <a:t> в вашу кровь. Даже краткая физическая активность может помочь победить стресс и получить удовольствие.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555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algn="l"/>
            <a:r>
              <a:rPr lang="ru-RU" dirty="0"/>
              <a:t>Творчество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772816"/>
            <a:ext cx="7128792" cy="43924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Послушайте </a:t>
            </a:r>
            <a:r>
              <a:rPr lang="ru-RU" b="1" dirty="0"/>
              <a:t>свою любимую песню</a:t>
            </a:r>
            <a:r>
              <a:rPr lang="ru-RU" dirty="0"/>
              <a:t>: Удивительно, какие превращения с нашим сознанием может вызывать музыка. Если вы расстроены или подавлены, если вам нужно собраться или расслабиться, то попробуйте послушать свою любимую песню и жизнь обернется совершенно другим боком.</a:t>
            </a:r>
          </a:p>
          <a:p>
            <a:r>
              <a:rPr lang="ru-RU" b="1" dirty="0"/>
              <a:t>Танец</a:t>
            </a:r>
            <a:r>
              <a:rPr lang="ru-RU" dirty="0"/>
              <a:t>: Сложите вместе энергичные физические упражнения, мотивирующую веселую музыку и полет души. Такая гремучая смесь дает положительные результаты буквально за несколько минут.</a:t>
            </a:r>
          </a:p>
          <a:p>
            <a:r>
              <a:rPr lang="ru-RU" b="1" dirty="0"/>
              <a:t>Ведите дневник</a:t>
            </a:r>
            <a:r>
              <a:rPr lang="ru-RU" dirty="0"/>
              <a:t>: Ведение дневника поможет вам не только легче пережить сложные моменты вашей жизни, но и вести более осмысленную жизнь. Излагайте события и эмоции на бумаге, будьте честны с собой и это поможет вам обрести спокойствие.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980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373216"/>
            <a:ext cx="6512511" cy="1143000"/>
          </a:xfrm>
        </p:spPr>
        <p:txBody>
          <a:bodyPr/>
          <a:lstStyle/>
          <a:p>
            <a:r>
              <a:rPr lang="ru-RU" dirty="0"/>
              <a:t>Запахи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548680"/>
            <a:ext cx="7920880" cy="417646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Попробуйте </a:t>
            </a:r>
            <a:r>
              <a:rPr lang="ru-RU" b="1" dirty="0"/>
              <a:t>ароматерапию</a:t>
            </a:r>
            <a:r>
              <a:rPr lang="ru-RU" dirty="0"/>
              <a:t>: Это займет всего минуту, капните несколько капель лаванды, чайного дерева или другого эфирного масла на ладони и вдохните</a:t>
            </a:r>
            <a:r>
              <a:rPr lang="ru-RU" dirty="0" smtClean="0"/>
              <a:t>. Успокаивающие </a:t>
            </a:r>
            <a:r>
              <a:rPr lang="ru-RU" dirty="0"/>
              <a:t>ароматы могут помочь оправиться от стресса и тревоги, стимулируя обонятельные рецепторы в носу, которые воздействуют на ту часть мозга, которая отвечает за эмоции.</a:t>
            </a:r>
          </a:p>
          <a:p>
            <a:r>
              <a:rPr lang="ru-RU" b="1" dirty="0"/>
              <a:t>Понюхайте цитрусовые</a:t>
            </a:r>
            <a:r>
              <a:rPr lang="ru-RU" dirty="0"/>
              <a:t>: Апельсины и мандарины прочно ассоциируются с удовольствием и праздником. Запах цитрусовых может помочь нам расслабиться, повышая уровень связанного со стрессом гормона норадреналина.</a:t>
            </a:r>
          </a:p>
          <a:p>
            <a:r>
              <a:rPr lang="ru-RU" b="1" dirty="0"/>
              <a:t>Понюхайте кофе</a:t>
            </a:r>
            <a:r>
              <a:rPr lang="ru-RU" dirty="0"/>
              <a:t>: Запах кофе бодрит и дарит хорошее настроение. Этот напиток имеет не только вкусный незабываемый аромат, но и много других полезных свойств.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7258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</TotalTime>
  <Words>1152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Как отдохнуть за 5 минут</vt:lpstr>
      <vt:lpstr>Питание </vt:lpstr>
      <vt:lpstr>Внутренний мир </vt:lpstr>
      <vt:lpstr>Релаксация тела </vt:lpstr>
      <vt:lpstr>Новая среда </vt:lpstr>
      <vt:lpstr>Упражнения </vt:lpstr>
      <vt:lpstr>Творчество </vt:lpstr>
      <vt:lpstr>Запахи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отдохнуть за 5 минут</dc:title>
  <dc:creator>WiZaRd</dc:creator>
  <cp:lastModifiedBy>WiZaRd</cp:lastModifiedBy>
  <cp:revision>2</cp:revision>
  <dcterms:created xsi:type="dcterms:W3CDTF">2013-12-12T11:19:55Z</dcterms:created>
  <dcterms:modified xsi:type="dcterms:W3CDTF">2013-12-12T11:33:27Z</dcterms:modified>
</cp:coreProperties>
</file>